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2"/>
    <p:restoredTop sz="83443"/>
  </p:normalViewPr>
  <p:slideViewPr>
    <p:cSldViewPr snapToGrid="0">
      <p:cViewPr varScale="1">
        <p:scale>
          <a:sx n="117" d="100"/>
          <a:sy n="117"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a:t>
            </a:r>
            <a:endParaRPr dirty="0"/>
          </a:p>
        </p:txBody>
      </p:sp>
      <p:pic>
        <p:nvPicPr>
          <p:cNvPr id="2" name="Picture 1">
            <a:extLst>
              <a:ext uri="{FF2B5EF4-FFF2-40B4-BE49-F238E27FC236}">
                <a16:creationId xmlns:a16="http://schemas.microsoft.com/office/drawing/2014/main" id="{01D4710B-87D6-3D97-45C3-D0146180E3AA}"/>
              </a:ext>
            </a:extLst>
          </p:cNvPr>
          <p:cNvPicPr>
            <a:picLocks noChangeAspect="1"/>
          </p:cNvPicPr>
          <p:nvPr/>
        </p:nvPicPr>
        <p:blipFill>
          <a:blip r:embed="rId3"/>
          <a:srcRect/>
          <a:stretch/>
        </p:blipFill>
        <p:spPr>
          <a:xfrm>
            <a:off x="4200237" y="1333001"/>
            <a:ext cx="3791526"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11263725" cy="523220"/>
          </a:xfrm>
          <a:prstGeom prst="rect">
            <a:avLst/>
          </a:prstGeom>
          <a:noFill/>
        </p:spPr>
        <p:txBody>
          <a:bodyPr wrap="none" rtlCol="0">
            <a:spAutoFit/>
          </a:bodyPr>
          <a:lstStyle/>
          <a:p>
            <a:r>
              <a:rPr lang="en-US" sz="2800" dirty="0"/>
              <a:t>https://</a:t>
            </a:r>
            <a:r>
              <a:rPr lang="en-US" sz="2800" dirty="0" err="1"/>
              <a:t>github.com</a:t>
            </a:r>
            <a:r>
              <a:rPr lang="en-US" sz="2800" dirty="0"/>
              <a:t>/</a:t>
            </a:r>
            <a:r>
              <a:rPr lang="en-US" sz="2800" dirty="0" err="1"/>
              <a:t>ResearchComputing</a:t>
            </a:r>
            <a:r>
              <a:rPr lang="en-US" sz="2800" dirty="0"/>
              <a:t>/rmacc_2025/</a:t>
            </a:r>
            <a:r>
              <a:rPr lang="en-US" sz="2800" dirty="0" err="1"/>
              <a:t>slurm_verification</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4537</TotalTime>
  <Words>262</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23</cp:revision>
  <dcterms:created xsi:type="dcterms:W3CDTF">2025-02-04T17:50:00Z</dcterms:created>
  <dcterms:modified xsi:type="dcterms:W3CDTF">2025-05-20T16:50:49Z</dcterms:modified>
</cp:coreProperties>
</file>